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15" d="100"/>
          <a:sy n="115" d="100"/>
        </p:scale>
        <p:origin x="-888" y="-120"/>
      </p:cViewPr>
      <p:guideLst>
        <p:guide orient="horz" pos="2555"/>
        <p:guide pos="29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64C7-C346-EF44-8ACC-2626CA85E529}" type="datetimeFigureOut"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649A-804E-9D4B-AA54-57964F4E0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3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64C7-C346-EF44-8ACC-2626CA85E529}" type="datetimeFigureOut"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649A-804E-9D4B-AA54-57964F4E0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9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64C7-C346-EF44-8ACC-2626CA85E529}" type="datetimeFigureOut"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649A-804E-9D4B-AA54-57964F4E0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5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64C7-C346-EF44-8ACC-2626CA85E529}" type="datetimeFigureOut"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649A-804E-9D4B-AA54-57964F4E0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20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64C7-C346-EF44-8ACC-2626CA85E529}" type="datetimeFigureOut"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649A-804E-9D4B-AA54-57964F4E0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0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64C7-C346-EF44-8ACC-2626CA85E529}" type="datetimeFigureOut"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649A-804E-9D4B-AA54-57964F4E0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1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64C7-C346-EF44-8ACC-2626CA85E529}" type="datetimeFigureOut">
              <a:t>9/25/15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649A-804E-9D4B-AA54-57964F4E0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76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64C7-C346-EF44-8ACC-2626CA85E529}" type="datetimeFigureOut"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649A-804E-9D4B-AA54-57964F4E0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9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64C7-C346-EF44-8ACC-2626CA85E529}" type="datetimeFigureOut">
              <a:t>9/25/15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649A-804E-9D4B-AA54-57964F4E0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24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64C7-C346-EF44-8ACC-2626CA85E529}" type="datetimeFigureOut"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649A-804E-9D4B-AA54-57964F4E0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0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64C7-C346-EF44-8ACC-2626CA85E529}" type="datetimeFigureOut"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649A-804E-9D4B-AA54-57964F4E0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1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D64C7-C346-EF44-8ACC-2626CA85E529}" type="datetimeFigureOut"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649A-804E-9D4B-AA54-57964F4E0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4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americanenglish.state.gov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americanenglish.state.gov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970315" y="409714"/>
            <a:ext cx="3355561" cy="8815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rain-756868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96" b="69470"/>
          <a:stretch/>
        </p:blipFill>
        <p:spPr>
          <a:xfrm flipH="1">
            <a:off x="2598504" y="21344"/>
            <a:ext cx="3749002" cy="118136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104708" y="680783"/>
            <a:ext cx="3291524" cy="5294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rain-756868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58" r="63496" b="-25235"/>
          <a:stretch/>
        </p:blipFill>
        <p:spPr>
          <a:xfrm flipH="1">
            <a:off x="6033" y="1265769"/>
            <a:ext cx="7621656" cy="74950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66096" y="883308"/>
            <a:ext cx="258845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/>
              <a:t>Let’s get on the reading train!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14654" y="1263855"/>
            <a:ext cx="3224802" cy="1914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4232" y="6324690"/>
            <a:ext cx="523875" cy="29972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38176" y="6591281"/>
            <a:ext cx="128753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u="sng">
                <a:hlinkClick r:id="rId4"/>
              </a:rPr>
              <a:t>americanenglish.state.gov</a:t>
            </a:r>
            <a:r>
              <a:rPr lang="en-US" sz="800"/>
              <a:t> </a:t>
            </a:r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3578457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in-756868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67" t="27606" r="31704"/>
          <a:stretch/>
        </p:blipFill>
        <p:spPr>
          <a:xfrm flipH="1">
            <a:off x="120424" y="0"/>
            <a:ext cx="8856624" cy="68757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49497" y="1510918"/>
            <a:ext cx="6557625" cy="33831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68058" y="335012"/>
            <a:ext cx="118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Book Title: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36894" y="1667847"/>
            <a:ext cx="1761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Main characters: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04875" y="2577948"/>
            <a:ext cx="3659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This book was about (2-3 sentences):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25946" y="4093262"/>
            <a:ext cx="4790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One thing I liked about this book (1-2 sentences):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336894" y="3171646"/>
            <a:ext cx="6155476" cy="0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350545" y="3462782"/>
            <a:ext cx="6155476" cy="0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342850" y="3753918"/>
            <a:ext cx="6155476" cy="0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356501" y="4045054"/>
            <a:ext cx="6155476" cy="0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377847" y="4751622"/>
            <a:ext cx="6155476" cy="0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391498" y="5085446"/>
            <a:ext cx="6155476" cy="0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03846" y="4421209"/>
            <a:ext cx="1472859" cy="0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134578" y="206948"/>
            <a:ext cx="5703598" cy="11803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968058" y="217717"/>
            <a:ext cx="7047284" cy="1914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936039" y="911291"/>
            <a:ext cx="1047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Your Name: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976544" y="2854486"/>
            <a:ext cx="2511109" cy="0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5711" y="1961039"/>
            <a:ext cx="4490310" cy="0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329199" y="2129735"/>
            <a:ext cx="894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Setting: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2151232" y="2422927"/>
            <a:ext cx="5347094" cy="0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4232" y="6324690"/>
            <a:ext cx="523875" cy="29972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838176" y="6591281"/>
            <a:ext cx="128753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u="sng">
                <a:hlinkClick r:id="rId4"/>
              </a:rPr>
              <a:t>americanenglish.state.gov</a:t>
            </a:r>
            <a:r>
              <a:rPr lang="en-US" sz="800"/>
              <a:t> </a:t>
            </a:r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1385098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45</Words>
  <Application>Microsoft Macintosh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Benucci</dc:creator>
  <cp:lastModifiedBy>Heather Benucci</cp:lastModifiedBy>
  <cp:revision>5</cp:revision>
  <dcterms:created xsi:type="dcterms:W3CDTF">2015-09-24T18:27:24Z</dcterms:created>
  <dcterms:modified xsi:type="dcterms:W3CDTF">2015-09-25T19:07:20Z</dcterms:modified>
</cp:coreProperties>
</file>