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49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66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CFEF9-9EAA-408C-B08C-D137B4331A35}" type="datetimeFigureOut">
              <a:rPr lang="en-US" smtClean="0"/>
              <a:t>8/17/2012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692150"/>
            <a:ext cx="2593975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379913"/>
            <a:ext cx="5546725" cy="4148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13D61-42FB-49C4-A02C-36E08F0B4D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</a:t>
            </a:r>
            <a:r>
              <a:rPr lang="en-US" baseline="0" dirty="0" smtClean="0"/>
              <a:t> play the board game have students talk from 1 to 3 minutes without stopping about the word they land on. They can say anything they wish as long as they </a:t>
            </a:r>
            <a:r>
              <a:rPr lang="en-US" baseline="0" smtClean="0"/>
              <a:t>keep talking.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13D61-42FB-49C4-A02C-36E08F0B4D3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C40E6-BC89-4CCF-855E-B1E2BE8E295C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53707-FEF2-4C9D-BD13-86F4C26B6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81000" y="228600"/>
            <a:ext cx="6172200" cy="8534400"/>
            <a:chOff x="381000" y="228600"/>
            <a:chExt cx="6172200" cy="8534400"/>
          </a:xfrm>
        </p:grpSpPr>
        <p:grpSp>
          <p:nvGrpSpPr>
            <p:cNvPr id="1026" name="Group 312"/>
            <p:cNvGrpSpPr>
              <a:grpSpLocks/>
            </p:cNvGrpSpPr>
            <p:nvPr/>
          </p:nvGrpSpPr>
          <p:grpSpPr bwMode="auto">
            <a:xfrm>
              <a:off x="381000" y="228600"/>
              <a:ext cx="6172200" cy="8534400"/>
              <a:chOff x="0" y="0"/>
              <a:chExt cx="68459" cy="87940"/>
            </a:xfrm>
          </p:grpSpPr>
          <p:grpSp>
            <p:nvGrpSpPr>
              <p:cNvPr id="313" name="Group 313"/>
              <p:cNvGrpSpPr>
                <a:grpSpLocks/>
              </p:cNvGrpSpPr>
              <p:nvPr/>
            </p:nvGrpSpPr>
            <p:grpSpPr bwMode="auto">
              <a:xfrm>
                <a:off x="0" y="0"/>
                <a:ext cx="58665" cy="87940"/>
                <a:chOff x="0" y="0"/>
                <a:chExt cx="58665" cy="87940"/>
              </a:xfrm>
            </p:grpSpPr>
            <p:sp>
              <p:nvSpPr>
                <p:cNvPr id="314" name="Rectangle 314"/>
                <p:cNvSpPr>
                  <a:spLocks noChangeArrowheads="1"/>
                </p:cNvSpPr>
                <p:nvPr/>
              </p:nvSpPr>
              <p:spPr bwMode="auto">
                <a:xfrm>
                  <a:off x="0" y="73309"/>
                  <a:ext cx="14368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Coffee</a:t>
                  </a:r>
                  <a:endParaRPr lang="en-US" dirty="0"/>
                </a:p>
              </p:txBody>
            </p:sp>
            <p:sp>
              <p:nvSpPr>
                <p:cNvPr id="315" name="Rectangle 315"/>
                <p:cNvSpPr>
                  <a:spLocks noChangeArrowheads="1"/>
                </p:cNvSpPr>
                <p:nvPr/>
              </p:nvSpPr>
              <p:spPr bwMode="auto">
                <a:xfrm>
                  <a:off x="26801" y="58490"/>
                  <a:ext cx="31864" cy="948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Maps</a:t>
                  </a:r>
                  <a:endParaRPr lang="en-US" dirty="0"/>
                </a:p>
              </p:txBody>
            </p:sp>
            <p:sp>
              <p:nvSpPr>
                <p:cNvPr id="316" name="Rectangle 316"/>
                <p:cNvSpPr>
                  <a:spLocks noChangeArrowheads="1"/>
                </p:cNvSpPr>
                <p:nvPr/>
              </p:nvSpPr>
              <p:spPr bwMode="auto">
                <a:xfrm>
                  <a:off x="0" y="29052"/>
                  <a:ext cx="14630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dirty="0" smtClean="0"/>
                    <a:t>GO BACK TO COFFEE! </a:t>
                  </a:r>
                </a:p>
                <a:p>
                  <a:pPr algn="ctr"/>
                  <a:r>
                    <a:rPr lang="en-US" dirty="0" smtClean="0"/>
                    <a:t>(2 Spaces)</a:t>
                  </a:r>
                  <a:endParaRPr lang="en-US" dirty="0"/>
                </a:p>
              </p:txBody>
            </p:sp>
            <p:sp>
              <p:nvSpPr>
                <p:cNvPr id="317" name="Rectangle 317"/>
                <p:cNvSpPr>
                  <a:spLocks noChangeArrowheads="1"/>
                </p:cNvSpPr>
                <p:nvPr/>
              </p:nvSpPr>
              <p:spPr bwMode="auto">
                <a:xfrm>
                  <a:off x="0" y="43185"/>
                  <a:ext cx="14630" cy="154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Celery</a:t>
                  </a:r>
                  <a:endParaRPr lang="en-US" dirty="0"/>
                </a:p>
              </p:txBody>
            </p:sp>
            <p:sp>
              <p:nvSpPr>
                <p:cNvPr id="318" name="Rectangle 318"/>
                <p:cNvSpPr>
                  <a:spLocks noChangeArrowheads="1"/>
                </p:cNvSpPr>
                <p:nvPr/>
              </p:nvSpPr>
              <p:spPr bwMode="auto">
                <a:xfrm>
                  <a:off x="0" y="58647"/>
                  <a:ext cx="14630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Kansas</a:t>
                  </a:r>
                  <a:endParaRPr lang="en-US" sz="2800" dirty="0"/>
                </a:p>
              </p:txBody>
            </p:sp>
            <p:sp>
              <p:nvSpPr>
                <p:cNvPr id="319" name="Rectangle 319"/>
                <p:cNvSpPr>
                  <a:spLocks noChangeArrowheads="1"/>
                </p:cNvSpPr>
                <p:nvPr/>
              </p:nvSpPr>
              <p:spPr bwMode="auto">
                <a:xfrm>
                  <a:off x="14661" y="73309"/>
                  <a:ext cx="14631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Baseball</a:t>
                  </a:r>
                  <a:endParaRPr lang="en-US" sz="2800" dirty="0"/>
                </a:p>
              </p:txBody>
            </p:sp>
            <p:sp>
              <p:nvSpPr>
                <p:cNvPr id="586" name="Rectangle 586"/>
                <p:cNvSpPr>
                  <a:spLocks noChangeArrowheads="1"/>
                </p:cNvSpPr>
                <p:nvPr/>
              </p:nvSpPr>
              <p:spPr bwMode="auto">
                <a:xfrm>
                  <a:off x="0" y="14661"/>
                  <a:ext cx="14630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400" dirty="0" smtClean="0"/>
                    <a:t>Professor Peterson</a:t>
                  </a:r>
                  <a:endParaRPr lang="en-US" sz="2400" dirty="0"/>
                </a:p>
              </p:txBody>
            </p:sp>
            <p:sp>
              <p:nvSpPr>
                <p:cNvPr id="587" name="Rectangle 587"/>
                <p:cNvSpPr>
                  <a:spLocks noChangeArrowheads="1"/>
                </p:cNvSpPr>
                <p:nvPr/>
              </p:nvSpPr>
              <p:spPr bwMode="auto">
                <a:xfrm>
                  <a:off x="29323" y="73309"/>
                  <a:ext cx="14631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Flower pots</a:t>
                  </a:r>
                  <a:endParaRPr lang="en-US" sz="2800" dirty="0"/>
                </a:p>
              </p:txBody>
            </p:sp>
            <p:sp>
              <p:nvSpPr>
                <p:cNvPr id="588" name="Rectangle 588"/>
                <p:cNvSpPr>
                  <a:spLocks noChangeArrowheads="1"/>
                </p:cNvSpPr>
                <p:nvPr/>
              </p:nvSpPr>
              <p:spPr bwMode="auto">
                <a:xfrm>
                  <a:off x="43985" y="73309"/>
                  <a:ext cx="14631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Trace </a:t>
                  </a:r>
                  <a:endParaRPr lang="en-US" sz="2800" dirty="0"/>
                </a:p>
              </p:txBody>
            </p:sp>
            <p:sp>
              <p:nvSpPr>
                <p:cNvPr id="589" name="Rectangle 58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4630" cy="1463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400" dirty="0" smtClean="0"/>
                    <a:t>Time Machines</a:t>
                  </a:r>
                  <a:endParaRPr lang="en-US" sz="2400" dirty="0"/>
                </a:p>
              </p:txBody>
            </p:sp>
            <p:sp>
              <p:nvSpPr>
                <p:cNvPr id="590" name="Rectangle 590"/>
                <p:cNvSpPr>
                  <a:spLocks noChangeArrowheads="1"/>
                </p:cNvSpPr>
                <p:nvPr/>
              </p:nvSpPr>
              <p:spPr bwMode="auto">
                <a:xfrm>
                  <a:off x="14661" y="0"/>
                  <a:ext cx="14631" cy="1463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Robots</a:t>
                  </a:r>
                  <a:endParaRPr lang="en-US" dirty="0"/>
                </a:p>
              </p:txBody>
            </p:sp>
            <p:sp>
              <p:nvSpPr>
                <p:cNvPr id="591" name="Rectangle 591"/>
                <p:cNvSpPr>
                  <a:spLocks noChangeArrowheads="1"/>
                </p:cNvSpPr>
                <p:nvPr/>
              </p:nvSpPr>
              <p:spPr bwMode="auto">
                <a:xfrm>
                  <a:off x="29323" y="0"/>
                  <a:ext cx="14631" cy="1463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400" dirty="0" smtClean="0"/>
                    <a:t>New York City </a:t>
                  </a:r>
                  <a:endParaRPr lang="en-US" sz="2400" dirty="0"/>
                </a:p>
              </p:txBody>
            </p:sp>
            <p:sp>
              <p:nvSpPr>
                <p:cNvPr id="592" name="Rectangle 592"/>
                <p:cNvSpPr>
                  <a:spLocks noChangeArrowheads="1"/>
                </p:cNvSpPr>
                <p:nvPr/>
              </p:nvSpPr>
              <p:spPr bwMode="auto">
                <a:xfrm>
                  <a:off x="43985" y="0"/>
                  <a:ext cx="14631" cy="1463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Jazz Music</a:t>
                  </a:r>
                  <a:endParaRPr lang="en-US" sz="2800" dirty="0"/>
                </a:p>
              </p:txBody>
            </p:sp>
            <p:sp>
              <p:nvSpPr>
                <p:cNvPr id="593" name="Rectangle 593"/>
                <p:cNvSpPr>
                  <a:spLocks noChangeArrowheads="1"/>
                </p:cNvSpPr>
                <p:nvPr/>
              </p:nvSpPr>
              <p:spPr bwMode="auto">
                <a:xfrm>
                  <a:off x="43985" y="14661"/>
                  <a:ext cx="14631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dirty="0" smtClean="0"/>
                    <a:t>GO BACK TO BASEBALL! (10 Spaces)</a:t>
                  </a:r>
                  <a:endParaRPr lang="en-US" dirty="0"/>
                </a:p>
              </p:txBody>
            </p:sp>
            <p:sp>
              <p:nvSpPr>
                <p:cNvPr id="594" name="Rectangle 594"/>
                <p:cNvSpPr>
                  <a:spLocks noChangeArrowheads="1"/>
                </p:cNvSpPr>
                <p:nvPr/>
              </p:nvSpPr>
              <p:spPr bwMode="auto">
                <a:xfrm>
                  <a:off x="43985" y="29323"/>
                  <a:ext cx="14631" cy="14631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Energy Drinks</a:t>
                  </a:r>
                  <a:endParaRPr lang="en-US" sz="2800" dirty="0"/>
                </a:p>
              </p:txBody>
            </p:sp>
            <p:sp>
              <p:nvSpPr>
                <p:cNvPr id="595" name="Rectangle 595"/>
                <p:cNvSpPr>
                  <a:spLocks noChangeArrowheads="1"/>
                </p:cNvSpPr>
                <p:nvPr/>
              </p:nvSpPr>
              <p:spPr bwMode="auto">
                <a:xfrm>
                  <a:off x="43985" y="43828"/>
                  <a:ext cx="14631" cy="1463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2800" dirty="0" smtClean="0"/>
                    <a:t>Farmers’ markets </a:t>
                  </a:r>
                  <a:endParaRPr lang="en-US" sz="2800" dirty="0"/>
                </a:p>
              </p:txBody>
            </p:sp>
            <p:sp>
              <p:nvSpPr>
                <p:cNvPr id="596" name="Rectangle 596"/>
                <p:cNvSpPr>
                  <a:spLocks noChangeArrowheads="1"/>
                </p:cNvSpPr>
                <p:nvPr/>
              </p:nvSpPr>
              <p:spPr bwMode="auto">
                <a:xfrm>
                  <a:off x="26801" y="29481"/>
                  <a:ext cx="14630" cy="1463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en-US" dirty="0" smtClean="0"/>
                    <a:t>Recycling</a:t>
                  </a:r>
                  <a:endParaRPr lang="en-US" dirty="0"/>
                </a:p>
              </p:txBody>
            </p:sp>
            <p:sp>
              <p:nvSpPr>
                <p:cNvPr id="597" name="Rectangle 597"/>
                <p:cNvSpPr>
                  <a:spLocks noChangeArrowheads="1"/>
                </p:cNvSpPr>
                <p:nvPr/>
              </p:nvSpPr>
              <p:spPr bwMode="auto">
                <a:xfrm>
                  <a:off x="26801" y="43828"/>
                  <a:ext cx="14630" cy="1463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dirty="0" smtClean="0"/>
                    <a:t>GO BACK TO NEW YORK CITY! </a:t>
                  </a:r>
                </a:p>
                <a:p>
                  <a:pPr algn="ctr"/>
                  <a:r>
                    <a:rPr lang="en-US" dirty="0" smtClean="0"/>
                    <a:t>(6 spaces)</a:t>
                  </a:r>
                  <a:endParaRPr lang="en-US" dirty="0"/>
                </a:p>
              </p:txBody>
            </p:sp>
          </p:grpSp>
          <p:grpSp>
            <p:nvGrpSpPr>
              <p:cNvPr id="598" name="Group 598"/>
              <p:cNvGrpSpPr>
                <a:grpSpLocks/>
              </p:cNvGrpSpPr>
              <p:nvPr/>
            </p:nvGrpSpPr>
            <p:grpSpPr bwMode="auto">
              <a:xfrm>
                <a:off x="23747" y="17469"/>
                <a:ext cx="21206" cy="18568"/>
                <a:chOff x="0" y="0"/>
                <a:chExt cx="21206" cy="18568"/>
              </a:xfrm>
            </p:grpSpPr>
            <p:sp>
              <p:nvSpPr>
                <p:cNvPr id="599" name="Explosion 1 599"/>
                <p:cNvSpPr>
                  <a:spLocks noChangeArrowheads="1"/>
                </p:cNvSpPr>
                <p:nvPr/>
              </p:nvSpPr>
              <p:spPr bwMode="auto">
                <a:xfrm rot="163033">
                  <a:off x="0" y="0"/>
                  <a:ext cx="21206" cy="18568"/>
                </a:xfrm>
                <a:prstGeom prst="irregularSeal1">
                  <a:avLst/>
                </a:prstGeom>
                <a:solidFill>
                  <a:srgbClr val="FFFFFF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153" y="7252"/>
                  <a:ext cx="14504" cy="57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2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Hurry Up" pitchFamily="2" charset="0"/>
                      <a:cs typeface="Arial" pitchFamily="34" charset="0"/>
                    </a:rPr>
                    <a:t>Finish!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601" name="Group 601"/>
              <p:cNvGrpSpPr>
                <a:grpSpLocks/>
              </p:cNvGrpSpPr>
              <p:nvPr/>
            </p:nvGrpSpPr>
            <p:grpSpPr bwMode="auto">
              <a:xfrm>
                <a:off x="58316" y="73152"/>
                <a:ext cx="10143" cy="14624"/>
                <a:chOff x="-369" y="0"/>
                <a:chExt cx="10143" cy="14624"/>
              </a:xfrm>
            </p:grpSpPr>
            <p:sp>
              <p:nvSpPr>
                <p:cNvPr id="602" name="Rectangle 60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9774" cy="14624"/>
                </a:xfrm>
                <a:prstGeom prst="rect">
                  <a:avLst/>
                </a:prstGeom>
                <a:solidFill>
                  <a:srgbClr val="FFFFFF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3" name="Text Box 2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2685" y="2971"/>
                  <a:ext cx="13930" cy="92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Hurry Up" pitchFamily="2" charset="0"/>
                      <a:cs typeface="Arial" pitchFamily="34" charset="0"/>
                    </a:rPr>
                    <a:t>Start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9" name="TextBox 28"/>
            <p:cNvSpPr txBox="1"/>
            <p:nvPr/>
          </p:nvSpPr>
          <p:spPr>
            <a:xfrm>
              <a:off x="1828800" y="1828800"/>
              <a:ext cx="677108" cy="52578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3200" dirty="0" smtClean="0">
                  <a:latin typeface="Teen" pitchFamily="2" charset="0"/>
                </a:rPr>
                <a:t>What do you know about…. </a:t>
              </a:r>
              <a:endParaRPr lang="en-US" sz="3200" dirty="0">
                <a:latin typeface="Teen" pitchFamily="2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98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U.S. Department of State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JAG</dc:creator>
  <cp:lastModifiedBy>Rick</cp:lastModifiedBy>
  <cp:revision>17</cp:revision>
  <dcterms:created xsi:type="dcterms:W3CDTF">2012-06-11T17:21:47Z</dcterms:created>
  <dcterms:modified xsi:type="dcterms:W3CDTF">2012-08-17T13:00:58Z</dcterms:modified>
</cp:coreProperties>
</file>